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05.04.2020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05.04.2020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05.04.2020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05.04.2020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05.04.2020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05.04.2020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05.04.2020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b="1" dirty="0" smtClean="0"/>
              <a:t>Советы для родителей </a:t>
            </a:r>
            <a:r>
              <a:rPr lang="ru-RU" b="1" dirty="0" smtClean="0"/>
              <a:t/>
            </a:r>
            <a:br>
              <a:rPr lang="ru-RU" b="1" dirty="0" smtClean="0"/>
            </a:br>
            <a:r>
              <a:rPr lang="ru-RU" b="1" dirty="0" smtClean="0"/>
              <a:t>младших </a:t>
            </a:r>
            <a:r>
              <a:rPr lang="ru-RU" b="1" dirty="0" smtClean="0"/>
              <a:t>школьников </a:t>
            </a:r>
            <a:r>
              <a:rPr lang="ru-RU" b="1" dirty="0" smtClean="0"/>
              <a:t/>
            </a:r>
            <a:br>
              <a:rPr lang="ru-RU" b="1" dirty="0" smtClean="0"/>
            </a:br>
            <a:r>
              <a:rPr lang="ru-RU" b="1" dirty="0" smtClean="0"/>
              <a:t>в </a:t>
            </a:r>
            <a:r>
              <a:rPr lang="ru-RU" b="1" dirty="0" smtClean="0"/>
              <a:t>период объявленной эпидемии.</a:t>
            </a:r>
            <a:endParaRPr lang="ru-RU" dirty="0"/>
          </a:p>
        </p:txBody>
      </p:sp>
      <p:sp>
        <p:nvSpPr>
          <p:cNvPr id="3" name="Подзаголовок 2"/>
          <p:cNvSpPr>
            <a:spLocks noGrp="1"/>
          </p:cNvSpPr>
          <p:nvPr>
            <p:ph type="subTitle" idx="1"/>
          </p:nvPr>
        </p:nvSpPr>
        <p:spPr/>
        <p:txBody>
          <a:bodyPr/>
          <a:lstStyle/>
          <a:p>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Займитесь вместе с ребенком какой-нибудь конкретной содержательной деятельностью. Вместе сделайте игрушку, совместный рисунок, приготовьте какое-нибудь блюдо. Когда ребенок рядом с родителями и что-то делает вместе с ним — это снимает тревогу. </a:t>
            </a:r>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548680"/>
            <a:ext cx="8229600" cy="5577483"/>
          </a:xfrm>
        </p:spPr>
        <p:txBody>
          <a:bodyPr>
            <a:normAutofit lnSpcReduction="10000"/>
          </a:bodyPr>
          <a:lstStyle/>
          <a:p>
            <a:r>
              <a:rPr lang="ru-RU" dirty="0" smtClean="0"/>
              <a:t>Постарайтесь использовать это время, чтобы Вам с ребенком лучше узнать друг друга. </a:t>
            </a:r>
          </a:p>
          <a:p>
            <a:r>
              <a:rPr lang="ru-RU" dirty="0" smtClean="0"/>
              <a:t> </a:t>
            </a:r>
            <a:r>
              <a:rPr lang="ru-RU" dirty="0" smtClean="0"/>
              <a:t>Можно </a:t>
            </a:r>
            <a:r>
              <a:rPr lang="ru-RU" dirty="0" smtClean="0"/>
              <a:t>вместе сделать спортивные упражнения. </a:t>
            </a:r>
          </a:p>
          <a:p>
            <a:r>
              <a:rPr lang="ru-RU" dirty="0" smtClean="0"/>
              <a:t> </a:t>
            </a:r>
            <a:r>
              <a:rPr lang="ru-RU" dirty="0" smtClean="0"/>
              <a:t>Важно </a:t>
            </a:r>
            <a:r>
              <a:rPr lang="ru-RU" dirty="0" smtClean="0"/>
              <a:t>сохранить привычный режим жизни, в противном случае ребенку трудно будет вернуться к прежнему порядку. </a:t>
            </a:r>
            <a:endParaRPr lang="ru-RU" dirty="0" smtClean="0"/>
          </a:p>
          <a:p>
            <a:r>
              <a:rPr lang="ru-RU" dirty="0" smtClean="0"/>
              <a:t>Сохраняйте обычный режим дня (устраивайте </a:t>
            </a:r>
            <a:r>
              <a:rPr lang="ru-RU" dirty="0" smtClean="0"/>
              <a:t>занятия</a:t>
            </a:r>
            <a:r>
              <a:rPr lang="ru-RU" dirty="0" smtClean="0"/>
              <a:t> </a:t>
            </a:r>
            <a:r>
              <a:rPr lang="ru-RU" dirty="0" smtClean="0"/>
              <a:t>и </a:t>
            </a:r>
            <a:r>
              <a:rPr lang="ru-RU" dirty="0" smtClean="0"/>
              <a:t>«перемены</a:t>
            </a:r>
            <a:r>
              <a:rPr lang="ru-RU" dirty="0" smtClean="0"/>
              <a:t>» </a:t>
            </a:r>
            <a:r>
              <a:rPr lang="ru-RU" dirty="0" smtClean="0"/>
              <a:t>как в </a:t>
            </a:r>
            <a:r>
              <a:rPr lang="ru-RU" dirty="0" smtClean="0"/>
              <a:t>школе).</a:t>
            </a:r>
            <a:endParaRPr lang="ru-RU" dirty="0" smtClean="0"/>
          </a:p>
          <a:p>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692696"/>
            <a:ext cx="8229600" cy="5433467"/>
          </a:xfrm>
        </p:spPr>
        <p:txBody>
          <a:bodyPr>
            <a:normAutofit/>
          </a:bodyPr>
          <a:lstStyle/>
          <a:p>
            <a:r>
              <a:rPr lang="ru-RU" dirty="0" smtClean="0"/>
              <a:t>Если ребенок волнуется из-за вируса и задает вопросы, то говорить нужно примерно следующее: «Если выполнять все правила (мыть руки, лицо, когда это нужно — после того, как пришли с улицы, после туалета, перед едой; проветривать комнату; на улице надевать перчатки; выполнять режим дня; вовремя ложиться спать; пить витамины; нормально есть и т. д.), то </a:t>
            </a:r>
            <a:r>
              <a:rPr lang="ru-RU" b="1" dirty="0" smtClean="0"/>
              <a:t>все будут здоровы!</a:t>
            </a:r>
            <a:r>
              <a:rPr lang="ru-RU" dirty="0" smtClean="0"/>
              <a:t>» </a:t>
            </a: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buNone/>
            </a:pPr>
            <a:r>
              <a:rPr lang="ru-RU" dirty="0" smtClean="0"/>
              <a:t>                                         НО! </a:t>
            </a:r>
          </a:p>
          <a:p>
            <a:pPr>
              <a:buNone/>
            </a:pPr>
            <a:r>
              <a:rPr lang="ru-RU" dirty="0" smtClean="0"/>
              <a:t>Не </a:t>
            </a:r>
            <a:r>
              <a:rPr lang="ru-RU" dirty="0" smtClean="0"/>
              <a:t>нужно все время заставлять мыть руки, а только, когда это необходимо, иначе это может привести к навязчивости. </a:t>
            </a:r>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476672"/>
            <a:ext cx="8229600" cy="5649491"/>
          </a:xfrm>
        </p:spPr>
        <p:txBody>
          <a:bodyPr>
            <a:normAutofit/>
          </a:bodyPr>
          <a:lstStyle/>
          <a:p>
            <a:r>
              <a:rPr lang="ru-RU" dirty="0" smtClean="0"/>
              <a:t>Если ребенок очень боится заболеть, то можно сказать ему: «Микробы есть всегда. Но если мы поддерживаем нормальный образ жизни: проветриваем комнату, делаем зарядку, пьем витамины, т. е. соблюдаем все правила, то все будут здоровы! Конечно, человек может заболеть, но потом он выздоравливает. Ты же помнишь, как ты болел, был простужен (или я болел(а)? </a:t>
            </a:r>
            <a:r>
              <a:rPr lang="en-US" dirty="0" err="1" smtClean="0"/>
              <a:t>Потом</a:t>
            </a:r>
            <a:r>
              <a:rPr lang="en-US" dirty="0" smtClean="0"/>
              <a:t> </a:t>
            </a:r>
            <a:r>
              <a:rPr lang="en-US" dirty="0" err="1" smtClean="0"/>
              <a:t>ты</a:t>
            </a:r>
            <a:r>
              <a:rPr lang="en-US" dirty="0" smtClean="0"/>
              <a:t> </a:t>
            </a:r>
            <a:r>
              <a:rPr lang="en-US" dirty="0" err="1" smtClean="0"/>
              <a:t>выздоровел</a:t>
            </a:r>
            <a:r>
              <a:rPr lang="en-US" dirty="0" smtClean="0"/>
              <a:t>, я </a:t>
            </a:r>
            <a:r>
              <a:rPr lang="en-US" dirty="0" err="1" smtClean="0"/>
              <a:t>выздоровел</a:t>
            </a:r>
            <a:r>
              <a:rPr lang="en-US" dirty="0" smtClean="0"/>
              <a:t>(а). </a:t>
            </a:r>
            <a:r>
              <a:rPr lang="en-US" dirty="0" err="1" smtClean="0"/>
              <a:t>Важно</a:t>
            </a:r>
            <a:r>
              <a:rPr lang="en-US" dirty="0" smtClean="0"/>
              <a:t> </a:t>
            </a:r>
            <a:r>
              <a:rPr lang="en-US" dirty="0" err="1" smtClean="0"/>
              <a:t>соблюдать</a:t>
            </a:r>
            <a:r>
              <a:rPr lang="en-US" dirty="0" smtClean="0"/>
              <a:t> </a:t>
            </a:r>
            <a:r>
              <a:rPr lang="en-US" dirty="0" err="1" smtClean="0"/>
              <a:t>правила</a:t>
            </a:r>
            <a:r>
              <a:rPr lang="en-US" dirty="0" smtClean="0"/>
              <a:t>».</a:t>
            </a:r>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236</Words>
  <Application>Microsoft Office PowerPoint</Application>
  <PresentationFormat>Экран (4:3)</PresentationFormat>
  <Paragraphs>10</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Тема Office</vt:lpstr>
      <vt:lpstr>Советы для родителей  младших школьников  в период объявленной эпидемии.</vt:lpstr>
      <vt:lpstr>Слайд 2</vt:lpstr>
      <vt:lpstr>Слайд 3</vt:lpstr>
      <vt:lpstr>Слайд 4</vt:lpstr>
      <vt:lpstr>Слайд 5</vt:lpstr>
      <vt:lpstr>Слайд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Советы для родителей  младших школьников  в период объявленной эпидемии.</dc:title>
  <dc:creator>Елена Георгиевна</dc:creator>
  <cp:lastModifiedBy>Елена Георгиевна</cp:lastModifiedBy>
  <cp:revision>3</cp:revision>
  <dcterms:created xsi:type="dcterms:W3CDTF">2020-04-05T17:06:59Z</dcterms:created>
  <dcterms:modified xsi:type="dcterms:W3CDTF">2020-04-05T17:27:22Z</dcterms:modified>
</cp:coreProperties>
</file>